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5"/>
  </p:notesMasterIdLst>
  <p:handoutMasterIdLst>
    <p:handoutMasterId r:id="rId6"/>
  </p:handoutMasterIdLst>
  <p:sldIdLst>
    <p:sldId id="365" r:id="rId2"/>
    <p:sldId id="394" r:id="rId3"/>
    <p:sldId id="40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4630" autoAdjust="0"/>
  </p:normalViewPr>
  <p:slideViewPr>
    <p:cSldViewPr snapToGrid="0" showGuides="1">
      <p:cViewPr varScale="1">
        <p:scale>
          <a:sx n="128" d="100"/>
          <a:sy n="128" d="100"/>
        </p:scale>
        <p:origin x="592" y="17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06.08.2025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06.08.2025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24783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547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245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83167" y="619125"/>
            <a:ext cx="10623552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783167" y="1635125"/>
            <a:ext cx="10623551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06/08/2025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76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5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06.08.2025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2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rcid.org/0000-0003-3991-0864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QjkMvsA1r6Yr_BNsF5H8PPUDfPchpEE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hyperlink" Target="https://orcid.org/0000-0003-3991-086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C4BC2-7107-9044-BEDE-1D749DF1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06.08.2025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2B3-78F6-D841-8D91-53E55634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</a:t>
            </a:fld>
            <a:endParaRPr lang="da-DK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41BF3E-2D70-E34A-AE64-7118C95C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542" y="1490001"/>
            <a:ext cx="5559302" cy="1485973"/>
          </a:xfrm>
        </p:spPr>
        <p:txBody>
          <a:bodyPr/>
          <a:lstStyle/>
          <a:p>
            <a:pPr algn="ctr"/>
            <a:r>
              <a:rPr lang="en-US" sz="3200" b="1" dirty="0"/>
              <a:t>Introduction to </a:t>
            </a:r>
            <a:r>
              <a:rPr lang="en-US" sz="3200" b="1" dirty="0" err="1"/>
              <a:t>Jupyterlab</a:t>
            </a:r>
            <a:r>
              <a:rPr lang="en-US" sz="3200" b="1" dirty="0"/>
              <a:t> in Google Collab</a:t>
            </a:r>
            <a:endParaRPr lang="en-DK" sz="3200" dirty="0"/>
          </a:p>
        </p:txBody>
      </p:sp>
      <p:pic>
        <p:nvPicPr>
          <p:cNvPr id="9" name="Picture 2" descr="DNA | Definition, Discovery, Function, Bases, Facts, &amp; Structure |  Britannica">
            <a:extLst>
              <a:ext uri="{FF2B5EF4-FFF2-40B4-BE49-F238E27FC236}">
                <a16:creationId xmlns:a16="http://schemas.microsoft.com/office/drawing/2014/main" id="{E501A8DA-CA67-4342-AC15-18E221DC3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16" y="4486630"/>
            <a:ext cx="4063334" cy="228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62172" r="45526" b="27602"/>
          <a:stretch/>
        </p:blipFill>
        <p:spPr>
          <a:xfrm>
            <a:off x="40105" y="6331225"/>
            <a:ext cx="4135971" cy="495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DDEFC8-92FC-8C72-A784-A68B8124B10E}"/>
              </a:ext>
            </a:extLst>
          </p:cNvPr>
          <p:cNvSpPr txBox="1"/>
          <p:nvPr/>
        </p:nvSpPr>
        <p:spPr>
          <a:xfrm>
            <a:off x="0" y="4713526"/>
            <a:ext cx="42688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Gildas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Hounmanou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PhD 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2D4E8A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APTI-Fellow, National Institutes of Health, MD, USA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DK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Assistant-Professor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1200" kern="0" dirty="0">
                <a:solidFill>
                  <a:srgbClr val="044A9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 tooltip="https://orcid.org/0000-0003-3991-0864"/>
              </a:rPr>
              <a:t>https://orcid.org/0000-0003-3991-0864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University of Copenhagen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Faculty of Health and Medical Sciences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Section for Food Safety and Zoonoses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Department of Veterinary and Animal Sciences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0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8CB1-E09E-4D4D-8BF2-B93D9E5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5978C-13BE-F04C-BAAA-FB76BE5B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you start working on the notebook, do the following:</a:t>
            </a:r>
            <a:endParaRPr lang="en-GB" b="0" dirty="0"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 the link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https://drive.google.com/drive/folders/1QjkMvsA1r6Yr_BNsF5H8PPUDfPchpEET?usp=sharing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 to File &gt; Save a copy in Drive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save the notebook to your own Google Drive.</a:t>
            </a: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 You can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edit and run the notebook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independently, and your changes will only affect your copy.</a:t>
            </a: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Follow step by step instructions for analysis 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8EAB7-CC80-5D4C-AD22-46B0D2B0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06/08/2025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AA46C-45DD-2C46-B510-135F0656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68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08" y="0"/>
            <a:ext cx="10010647" cy="3849067"/>
          </a:xfrm>
          <a:prstGeom prst="rect">
            <a:avLst/>
          </a:prstGeom>
        </p:spPr>
      </p:pic>
      <p:pic>
        <p:nvPicPr>
          <p:cNvPr id="4" name="Picture 10" descr="Capacity Building Stock Illustrations – 768 Capacity Building Stock  Illustrations, Vectors &amp; Clipart - Dreams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70"/>
          <a:stretch/>
        </p:blipFill>
        <p:spPr bwMode="auto">
          <a:xfrm>
            <a:off x="8718885" y="5710525"/>
            <a:ext cx="3473115" cy="104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A0F4C7-D450-086E-B4FC-8301081149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62172" r="45526" b="27602"/>
          <a:stretch/>
        </p:blipFill>
        <p:spPr>
          <a:xfrm>
            <a:off x="40105" y="6321286"/>
            <a:ext cx="4135971" cy="495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13C2D4-838A-0CB0-BF94-958A4FA01DD6}"/>
              </a:ext>
            </a:extLst>
          </p:cNvPr>
          <p:cNvSpPr txBox="1"/>
          <p:nvPr/>
        </p:nvSpPr>
        <p:spPr>
          <a:xfrm>
            <a:off x="0" y="4703587"/>
            <a:ext cx="42688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Gildas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200" b="1" kern="0" dirty="0" err="1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Hounmanou</a:t>
            </a:r>
            <a:r>
              <a:rPr lang="en-US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PhD 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2D4E8A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APTI-Fellow, National Institutes of Health, MD, USA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DK" sz="1200" b="1" kern="0" dirty="0">
                <a:solidFill>
                  <a:srgbClr val="00206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Assistant-Professor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1200" kern="0" dirty="0">
                <a:solidFill>
                  <a:srgbClr val="044A9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7" tooltip="https://orcid.org/0000-0003-3991-0864"/>
              </a:rPr>
              <a:t>https://orcid.org/0000-0003-3991-0864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University of Copenhagen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Faculty of Health and Medical Sciences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Section for Food Safety and Zoonoses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200" kern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Department of Veterinary and Animal Sciences</a:t>
            </a:r>
            <a:endParaRPr lang="en-DK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88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_DK_lille.potx" id="{BE9C15E7-90F8-4CF2-8B96-2848F515C8F5}" vid="{DD010ABE-EF93-4421-BF04-578FEEDB9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179</Words>
  <Application>Microsoft Macintosh PowerPoint</Application>
  <PresentationFormat>Widescreen</PresentationFormat>
  <Paragraphs>30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Arial</vt:lpstr>
      <vt:lpstr>Calibri</vt:lpstr>
      <vt:lpstr>Microsoft New Tai Lue</vt:lpstr>
      <vt:lpstr>Verdana</vt:lpstr>
      <vt:lpstr>Wingdings</vt:lpstr>
      <vt:lpstr>Brugerdefineret design</vt:lpstr>
      <vt:lpstr>Introduction to Jupyterlab in Google Collab</vt:lpstr>
      <vt:lpstr>Instructions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2021-02-25T15:05:56Z</dcterms:created>
  <dcterms:modified xsi:type="dcterms:W3CDTF">2025-08-06T08:19:48Z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  <property fmtid="{D5CDD505-2E9C-101B-9397-08002B2CF9AE}" pid="4" name="MSIP_Label_6a2630e2-1ac5-455e-8217-0156b1936a76_Enabled">
    <vt:lpwstr>true</vt:lpwstr>
  </property>
  <property fmtid="{D5CDD505-2E9C-101B-9397-08002B2CF9AE}" pid="5" name="MSIP_Label_6a2630e2-1ac5-455e-8217-0156b1936a76_SetDate">
    <vt:lpwstr>2023-04-02T18:52:31Z</vt:lpwstr>
  </property>
  <property fmtid="{D5CDD505-2E9C-101B-9397-08002B2CF9AE}" pid="6" name="MSIP_Label_6a2630e2-1ac5-455e-8217-0156b1936a76_Method">
    <vt:lpwstr>Standard</vt:lpwstr>
  </property>
  <property fmtid="{D5CDD505-2E9C-101B-9397-08002B2CF9AE}" pid="7" name="MSIP_Label_6a2630e2-1ac5-455e-8217-0156b1936a76_Name">
    <vt:lpwstr>Notclass</vt:lpwstr>
  </property>
  <property fmtid="{D5CDD505-2E9C-101B-9397-08002B2CF9AE}" pid="8" name="MSIP_Label_6a2630e2-1ac5-455e-8217-0156b1936a76_SiteId">
    <vt:lpwstr>a3927f91-cda1-4696-af89-8c9f1ceffa91</vt:lpwstr>
  </property>
  <property fmtid="{D5CDD505-2E9C-101B-9397-08002B2CF9AE}" pid="9" name="MSIP_Label_6a2630e2-1ac5-455e-8217-0156b1936a76_ActionId">
    <vt:lpwstr>b2610f8e-0547-46ae-a478-bb4fa26ea9d4</vt:lpwstr>
  </property>
  <property fmtid="{D5CDD505-2E9C-101B-9397-08002B2CF9AE}" pid="10" name="MSIP_Label_6a2630e2-1ac5-455e-8217-0156b1936a76_ContentBits">
    <vt:lpwstr>0</vt:lpwstr>
  </property>
</Properties>
</file>